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0" r:id="rId3"/>
    <p:sldId id="256" r:id="rId4"/>
    <p:sldId id="260" r:id="rId5"/>
    <p:sldId id="269" r:id="rId6"/>
    <p:sldId id="261" r:id="rId7"/>
    <p:sldId id="262" r:id="rId8"/>
    <p:sldId id="263" r:id="rId9"/>
    <p:sldId id="275" r:id="rId10"/>
    <p:sldId id="268" r:id="rId11"/>
    <p:sldId id="266" r:id="rId12"/>
    <p:sldId id="267" r:id="rId13"/>
    <p:sldId id="272" r:id="rId14"/>
    <p:sldId id="273" r:id="rId15"/>
    <p:sldId id="265" r:id="rId16"/>
    <p:sldId id="278" r:id="rId17"/>
    <p:sldId id="279" r:id="rId18"/>
    <p:sldId id="276" r:id="rId19"/>
    <p:sldId id="277" r:id="rId20"/>
    <p:sldId id="271" r:id="rId21"/>
    <p:sldId id="274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69" autoAdjust="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FCC78E-31FD-49A6-838D-4EC775B9F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1AF3C4E-BE12-42EF-A5C0-760CB9649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A7F840-E7E5-4ECF-A9C4-6C0579EB0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7D48D2-09C8-4F95-94D8-8FA5BC51B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C6D734-71DD-44F6-B465-02BF2478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86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F84C33-D682-4A9B-B283-6EEDDD3DE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FC79BD-AE45-470A-8791-C174EE9FE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F6F2FB-CE46-4C05-9FD0-65F8DDF4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A59AA8-0B94-475F-ABBA-1FA02AC9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B35DD9-EDC2-4011-88D1-2B34495E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57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7B5820F-7BA0-4128-9D7B-477AFF72E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A531792-798B-4572-A58C-AC0314DF9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398898-F6B7-4EBE-ADC9-A4DC91977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9258790-CFCC-4EFC-8221-92E85FCD4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CA24F7-0251-40C5-9948-B66CF097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5957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11269F-DBA7-4EDE-A745-701B5F29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6E52EF-DE89-4381-8B87-2E0968E5A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2E030E-5195-4291-AEA1-818752BAE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773626-05D7-41C2-8023-C8F4DD8B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322807-EC8B-45A8-8C6D-CBB5F505F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440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304B1-F427-4461-AC66-FB2295C6E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26872D-0561-47DF-8120-BD751A17B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3559F3-E8D2-48B3-A0F3-D5A6A513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DB6C2D-717C-4C96-9EEB-D0D885DF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0E3A73-DFFC-432A-811C-FAFE2A98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4668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ED6B9-71EA-44C7-9921-3A827BE73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0C3805-3096-4169-A0E9-58605F977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8E69E3-EF2E-406D-B6E4-EF58DA85B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5FBABA-C839-438C-98DE-653267053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BE1A66-BDCE-44E6-B0A0-D9DD18C77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7AD645-F76A-41C9-B7D0-99B4AE97B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2649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EE9B32-5FFD-47B4-8C1D-A9148C6A7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2E0A26-1243-4803-A56E-6B71B95AC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F05570-C6BC-4A40-AD2D-D7D10B25A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4393469-1128-43A1-88CB-8F495DC53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92F590-A49C-4BB6-9E11-69F6034CE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191710F-6D6C-4CEB-AD14-5378801EB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82E2A8D-E7AC-4056-A5C3-47F9CBE75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1791063-9AB5-471F-9833-D34AEA53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84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A1C341-C319-4B99-A245-8F679067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F7B1D3-9F5E-400D-8303-6AD976085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FB6A1F-575F-4816-89FD-5B455E5A9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5F5B167-46FA-456E-861E-649D537EF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776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77550C1-89D7-4F5E-B17F-270870D49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C3E31E5-A9E6-4A26-80B8-0D0038402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4696A35-A0C5-4E9B-B5CF-878F0EFB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546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AC6B48-9DB4-4093-A26F-1413354A2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A50AF9-4DD6-46B8-AD46-0A3BF70DE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A52E20-E476-4EA5-93CC-8003728D0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DD525F-9723-4F43-84B7-EEF31BE7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F98B49-77B3-4DAD-A2FC-3D1C8B30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8E038B-8430-4231-9A27-B0FDBE34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544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851450-8982-4B8B-9F15-780E27BBE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B2F335E-ED00-4F7B-92F2-E8F4E4945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2ED4A09-BE80-4A9D-A296-0202FD350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33415B-0DC8-4E91-A053-687BB04A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CA0A11-D761-4581-9C6E-4EA9595B5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7BD58B-16A8-4740-A045-CE15A3BC6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837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AB33E0-DDBC-4F07-94EA-F5A62682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D4E971-CD64-4105-A114-5ABB54872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B53A4B-8646-40F8-A045-5723D565C9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798EB-B957-4EBC-965F-12CD672EF69B}" type="datetimeFigureOut">
              <a:rPr lang="ru-RU" smtClean="0"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C71376-BF1C-4042-8162-2DD857732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3BF195-96E3-4BAE-8E8E-66F6FDAED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251DC-0DAA-4E12-8CEC-855E547F06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88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5C0298-442D-4F1F-A299-4C0D0A679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6929" y="2359795"/>
            <a:ext cx="9144000" cy="1926260"/>
          </a:xfrm>
        </p:spPr>
        <p:txBody>
          <a:bodyPr>
            <a:normAutofit/>
          </a:bodyPr>
          <a:lstStyle/>
          <a:p>
            <a:r>
              <a:rPr lang="ru-RU" sz="5400" dirty="0"/>
              <a:t>Тема работы: Электромагнитные весы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DA8811-DF45-4F1B-B19D-75D1C62C2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72033" y="4967924"/>
            <a:ext cx="9144000" cy="1185421"/>
          </a:xfrm>
        </p:spPr>
        <p:txBody>
          <a:bodyPr/>
          <a:lstStyle/>
          <a:p>
            <a:pPr algn="r"/>
            <a:r>
              <a:rPr lang="ru-RU" dirty="0"/>
              <a:t>Выполнил студент группы ИУ4-41М Раевский Я.А.</a:t>
            </a:r>
          </a:p>
          <a:p>
            <a:pPr algn="r"/>
            <a:r>
              <a:rPr lang="ru-RU" dirty="0"/>
              <a:t>Руководитель ВКР Артемьев Б.В.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1434531-8625-471A-937B-7AB0290EB5A1}"/>
              </a:ext>
            </a:extLst>
          </p:cNvPr>
          <p:cNvSpPr txBox="1">
            <a:spLocks/>
          </p:cNvSpPr>
          <p:nvPr/>
        </p:nvSpPr>
        <p:spPr>
          <a:xfrm>
            <a:off x="1524000" y="2186351"/>
            <a:ext cx="9144000" cy="592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Выпускная квалификационная работа магистра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C1574427-DC0A-498D-A606-ADCCA5356849}"/>
              </a:ext>
            </a:extLst>
          </p:cNvPr>
          <p:cNvSpPr txBox="1">
            <a:spLocks/>
          </p:cNvSpPr>
          <p:nvPr/>
        </p:nvSpPr>
        <p:spPr>
          <a:xfrm>
            <a:off x="1291472" y="6381946"/>
            <a:ext cx="9594915" cy="33936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Москва, 2021 г.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2FB5F5AA-B0C0-4CF5-820F-D84B6E331816}"/>
              </a:ext>
            </a:extLst>
          </p:cNvPr>
          <p:cNvSpPr txBox="1">
            <a:spLocks/>
          </p:cNvSpPr>
          <p:nvPr/>
        </p:nvSpPr>
        <p:spPr>
          <a:xfrm>
            <a:off x="1742387" y="336928"/>
            <a:ext cx="9144000" cy="19993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Федеральное государственное бюджетное образовательное учреждение 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высшего образования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«Московский государственный технический университет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ru-RU" sz="11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имени Н.Э. Баумана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CFDE78-2F5D-4FD2-AD95-568D66165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41" y="313382"/>
            <a:ext cx="1387262" cy="156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3524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99FF4-AE15-4F8D-83E6-0437F74A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95" y="289710"/>
            <a:ext cx="10515600" cy="737811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Печатная плата электромагнитных весов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A2C05BC-AF72-4034-8B7E-CF7E20CE6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601" y="1480009"/>
            <a:ext cx="6096399" cy="5377992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EAA379-9876-41DE-BCAD-7D99995B355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11" y="1404594"/>
            <a:ext cx="5811568" cy="53044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9244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281F16-FC83-4A83-B0A2-ABD6F69BF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2677"/>
            <a:ext cx="10515600" cy="1267903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Конфигурирование портов микроконтроллера </a:t>
            </a:r>
            <a:br>
              <a:rPr lang="ru-RU" dirty="0"/>
            </a:br>
            <a:r>
              <a:rPr lang="en-US" dirty="0"/>
              <a:t>STM32F100RB </a:t>
            </a:r>
            <a:r>
              <a:rPr lang="ru-RU" dirty="0"/>
              <a:t>в программной среде</a:t>
            </a:r>
            <a:r>
              <a:rPr lang="en-US" dirty="0"/>
              <a:t> </a:t>
            </a:r>
            <a:r>
              <a:rPr lang="en-US" dirty="0" err="1"/>
              <a:t>CubeMX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8DFD45-028F-41CE-857B-5EC689A90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8489DB-E734-43A7-B8D4-984F04F8518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287" y="1357460"/>
            <a:ext cx="5407425" cy="54015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2734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2B647B-F7B5-4DEA-A087-829B69329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694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Конфигурация тактирования микроконтроллера </a:t>
            </a:r>
            <a:r>
              <a:rPr lang="en-US" dirty="0"/>
              <a:t>STM32F100RB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6F9491-DCB4-4930-A683-CFDAEE9A9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A9B9A1-10B1-4F21-AFE0-20029698999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77" y="1498861"/>
            <a:ext cx="10793690" cy="5259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830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36AF97-6763-4986-8A26-438306A89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876" y="122549"/>
            <a:ext cx="10693924" cy="558488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Разработка кода прошивки микроконтроллера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58F672-3266-4A4F-B31F-1F58473D3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3E8FAF-25A8-43FA-8CCD-294AB4BFB86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328" y="765543"/>
            <a:ext cx="11057641" cy="64715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6186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1CD0BD-4F57-4634-A999-4D8BF1EA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547" y="0"/>
            <a:ext cx="10618509" cy="822652"/>
          </a:xfrm>
        </p:spPr>
        <p:txBody>
          <a:bodyPr/>
          <a:lstStyle/>
          <a:p>
            <a:pPr algn="ctr"/>
            <a:r>
              <a:rPr lang="ru-RU" dirty="0"/>
              <a:t>Расчёт катушки электромагнита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CC5C6A12-A269-4B79-9CD4-921129463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083" y="923827"/>
            <a:ext cx="9867955" cy="5976163"/>
          </a:xfrm>
        </p:spPr>
      </p:pic>
    </p:spTree>
    <p:extLst>
      <p:ext uri="{BB962C8B-B14F-4D97-AF65-F5344CB8AC3E}">
        <p14:creationId xmlns:p14="http://schemas.microsoft.com/office/powerpoint/2010/main" val="399635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661940-CAB3-4908-8052-ED3000A2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066" y="186016"/>
            <a:ext cx="4459664" cy="2481770"/>
          </a:xfrm>
        </p:spPr>
        <p:txBody>
          <a:bodyPr>
            <a:normAutofit fontScale="90000"/>
          </a:bodyPr>
          <a:lstStyle/>
          <a:p>
            <a:r>
              <a:rPr lang="en-US" dirty="0"/>
              <a:t>3D </a:t>
            </a:r>
            <a:r>
              <a:rPr lang="ru-RU" dirty="0"/>
              <a:t>модель корпуса электромагнитных </a:t>
            </a:r>
            <a:br>
              <a:rPr lang="ru-RU" dirty="0"/>
            </a:br>
            <a:r>
              <a:rPr lang="ru-RU" dirty="0"/>
              <a:t>весов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3845B70-3981-4FB4-AAF7-EF83CF8F3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7514"/>
            <a:ext cx="4289981" cy="4100486"/>
          </a:xfr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E9F6258-2B67-48BE-BFEC-E0AECEDBEAF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01672" y="0"/>
            <a:ext cx="5490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61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B5133-61AC-41BF-91C5-7C0BD654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8A631E-FD35-4F85-B980-3CCD401B7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90"/>
            <a:ext cx="7624988" cy="49221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7D2B97F-F0CC-4D0B-AE58-E250039129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1395937"/>
            <a:ext cx="5143500" cy="6129828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33FEB30D-38F6-46BA-AD12-0E307E7C4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023" y="1829954"/>
            <a:ext cx="3794346" cy="3198092"/>
          </a:xfrm>
        </p:spPr>
      </p:pic>
    </p:spTree>
    <p:extLst>
      <p:ext uri="{BB962C8B-B14F-4D97-AF65-F5344CB8AC3E}">
        <p14:creationId xmlns:p14="http://schemas.microsoft.com/office/powerpoint/2010/main" val="3039690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7DD768-D9B6-46E9-A36A-56CB7187C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ACF868A-7C1E-4B85-BB57-33872B4CB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631" y="0"/>
            <a:ext cx="3263503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A94E55-AB57-4FAD-B75C-8E9014479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02" y="4351338"/>
            <a:ext cx="3074182" cy="250666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B98F343-FA70-4177-8483-50D62AF234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984" y="-56991"/>
            <a:ext cx="8770620" cy="566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73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D5FD48-A4C0-4E42-9507-85B660468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63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Гравитационная карта Земли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88475F8-50CE-4373-8B60-AF92BE834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649" y="1340792"/>
            <a:ext cx="5872702" cy="5449445"/>
          </a:xfrm>
        </p:spPr>
      </p:pic>
    </p:spTree>
    <p:extLst>
      <p:ext uri="{BB962C8B-B14F-4D97-AF65-F5344CB8AC3E}">
        <p14:creationId xmlns:p14="http://schemas.microsoft.com/office/powerpoint/2010/main" val="3358369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2DCE3-2B3F-46BC-B6AB-C2A13A3F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994" y="399493"/>
            <a:ext cx="5779416" cy="1325563"/>
          </a:xfrm>
        </p:spPr>
        <p:txBody>
          <a:bodyPr/>
          <a:lstStyle/>
          <a:p>
            <a:pPr algn="ctr"/>
            <a:r>
              <a:rPr lang="ru-RU" dirty="0"/>
              <a:t>Левитирующий динамик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BD435A-0C06-4B9B-8298-25B3AC062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C3629C-5D47-4FA9-B28A-401AD97911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84" y="2026763"/>
            <a:ext cx="6089715" cy="483123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624F6C-E8C4-488C-B978-EE764C855AF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2026763"/>
            <a:ext cx="6089715" cy="4831237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44C00C9-5A8A-4DB8-AA5B-C15C8DA64F81}"/>
              </a:ext>
            </a:extLst>
          </p:cNvPr>
          <p:cNvSpPr txBox="1">
            <a:spLocks/>
          </p:cNvSpPr>
          <p:nvPr/>
        </p:nvSpPr>
        <p:spPr>
          <a:xfrm>
            <a:off x="6580696" y="242756"/>
            <a:ext cx="57794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Маховик без трения</a:t>
            </a:r>
          </a:p>
        </p:txBody>
      </p:sp>
    </p:spTree>
    <p:extLst>
      <p:ext uri="{BB962C8B-B14F-4D97-AF65-F5344CB8AC3E}">
        <p14:creationId xmlns:p14="http://schemas.microsoft.com/office/powerpoint/2010/main" val="331121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7E786-67B8-4F29-8529-C50880459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4FE226-C941-475E-948F-5EC166F72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15000"/>
              </a:lnSpc>
              <a:buNone/>
            </a:pPr>
            <a:r>
              <a:rPr lang="ru-RU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Работа посвящена</a:t>
            </a: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разработке устройства «Электромагнитные весы».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ru-RU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Актуальность темы </a:t>
            </a: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обоснована потребностью высокоточного измерения веса образца, а также созданием многоцелевой левитирующей платформы.</a:t>
            </a:r>
            <a:endParaRPr lang="ru-RU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ru-RU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Цель работы:</a:t>
            </a: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исследовать методы измерения массы, разработать электромагнитные весы и подготовить техническую документацию.</a:t>
            </a:r>
            <a:r>
              <a:rPr lang="ru-RU" sz="2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0145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74E20C-EB97-4536-A890-6ADB9208E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583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Результаты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56E19C-1277-40A7-B58E-F7CF1F69F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9496"/>
            <a:ext cx="10515600" cy="5542961"/>
          </a:xfrm>
        </p:spPr>
        <p:txBody>
          <a:bodyPr>
            <a:normAutofit lnSpcReduction="10000"/>
          </a:bodyPr>
          <a:lstStyle/>
          <a:p>
            <a:pPr indent="449580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Результатом работы магистра является созданное функционирующее работоспособное устройство «Электромагнитные весы», а также конструкторско-технологической документация на устройство.</a:t>
            </a:r>
          </a:p>
          <a:p>
            <a:pPr indent="449580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ходе работы было проведено общетехническое обоснование разработки электромагнитных весов, в котором был осуществлен подробный анализ устройства и аналогов.</a:t>
            </a:r>
          </a:p>
          <a:p>
            <a:pPr indent="449580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Также в ходе работы было представлено общее схемотехническое описание устройства, подбор и анализ элементной базы с учетом условий эксплуатации</a:t>
            </a:r>
            <a:endParaRPr lang="ru-R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49580">
              <a:lnSpc>
                <a:spcPct val="115000"/>
              </a:lnSpc>
            </a:pP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азработан корпус для устройства с достаточно простой конструкцией и конфигурацией, естественной вентиляцией, учитывающий все условия эксплуатации из расширенного технического задания. Так же была продумана компоновка устройства и материалы для корпуса и платы.</a:t>
            </a:r>
          </a:p>
          <a:p>
            <a:pPr indent="449580">
              <a:lnSpc>
                <a:spcPct val="115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заключительной части расчётно-пояснительной записки были приведены варианты использования левитирующей платформы.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49580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Наконец, была составлена основная графическая часть, содержащая в себе чертежи платы и ячейки и 3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модель устройства. В дополнение была представлена электрическая принципиальная схема устройства.</a:t>
            </a:r>
          </a:p>
          <a:p>
            <a:pPr indent="449580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Итог работы магистра – разработанное устройство с пояснительной КД.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1931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A6D98-EFE5-43F0-A906-FAD751385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6156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C58E16-C0B3-41E7-933E-DC35F5D81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6643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1298D-BDB9-407F-9353-15D994FA2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798"/>
            <a:ext cx="9144000" cy="1192891"/>
          </a:xfrm>
        </p:spPr>
        <p:txBody>
          <a:bodyPr/>
          <a:lstStyle/>
          <a:p>
            <a:r>
              <a:rPr lang="ru-RU" dirty="0"/>
              <a:t>Структура работы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FD29BD-001F-4BF6-BF04-7E7E57C95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6850" y="2025218"/>
            <a:ext cx="7575612" cy="3638736"/>
          </a:xfrm>
        </p:spPr>
        <p:txBody>
          <a:bodyPr/>
          <a:lstStyle/>
          <a:p>
            <a:pPr algn="l"/>
            <a:r>
              <a:rPr lang="ru-RU" dirty="0"/>
              <a:t>-Обзор современных электронных весов и методов измерения массы объектов</a:t>
            </a:r>
          </a:p>
          <a:p>
            <a:pPr algn="l"/>
            <a:r>
              <a:rPr lang="ru-RU" dirty="0"/>
              <a:t>-Проектирование схем и алгоритмов конструкции устройства</a:t>
            </a:r>
          </a:p>
          <a:p>
            <a:pPr algn="l"/>
            <a:r>
              <a:rPr lang="ru-RU" dirty="0"/>
              <a:t>-Разработка конструкции, настройка и тестирование электромагнитных весов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D9C6C6-BC15-4829-9262-EBE83B18A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542" y="3073893"/>
            <a:ext cx="3666305" cy="351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8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9E7BB8-0DE9-421B-8A3F-BE9246DF7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9F87C11-9235-4B1B-9D43-635CA6688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376" y="0"/>
            <a:ext cx="8206571" cy="6595365"/>
          </a:xfrm>
        </p:spPr>
      </p:pic>
    </p:spTree>
    <p:extLst>
      <p:ext uri="{BB962C8B-B14F-4D97-AF65-F5344CB8AC3E}">
        <p14:creationId xmlns:p14="http://schemas.microsoft.com/office/powerpoint/2010/main" val="484438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B66B6D-95E9-492D-8978-B10B2AC29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2677"/>
            <a:ext cx="10515600" cy="758857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Концепция электромагнитных весов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32DB5F-DBD9-49EE-8001-73E346E7E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B52AE3-450C-448E-93A6-C880AC4FC4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13641" y="961534"/>
            <a:ext cx="8436990" cy="589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6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BC106-6355-4C33-8ED0-DEA9CFBBD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EEC76AEF-DAD9-4716-9582-3D7AE7F6C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97" y="-8022"/>
            <a:ext cx="9700206" cy="6866022"/>
          </a:xfrm>
        </p:spPr>
      </p:pic>
    </p:spTree>
    <p:extLst>
      <p:ext uri="{BB962C8B-B14F-4D97-AF65-F5344CB8AC3E}">
        <p14:creationId xmlns:p14="http://schemas.microsoft.com/office/powerpoint/2010/main" val="1583801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B3310-CADF-4FD2-B183-5812A91AE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13121057-CD6D-4D20-B795-AE337FDA3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030" y="0"/>
            <a:ext cx="9691940" cy="6858000"/>
          </a:xfrm>
        </p:spPr>
      </p:pic>
    </p:spTree>
    <p:extLst>
      <p:ext uri="{BB962C8B-B14F-4D97-AF65-F5344CB8AC3E}">
        <p14:creationId xmlns:p14="http://schemas.microsoft.com/office/powerpoint/2010/main" val="138817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1E6558-18BD-475B-B899-66664E10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работы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F8FB1D7-A3D1-49F7-A11A-C6CEF245C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320" y="-79005"/>
            <a:ext cx="2858609" cy="6821684"/>
          </a:xfrm>
        </p:spPr>
      </p:pic>
    </p:spTree>
    <p:extLst>
      <p:ext uri="{BB962C8B-B14F-4D97-AF65-F5344CB8AC3E}">
        <p14:creationId xmlns:p14="http://schemas.microsoft.com/office/powerpoint/2010/main" val="3793091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72381C-AC00-438E-9771-F53771A7E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007" y="0"/>
            <a:ext cx="10363986" cy="954628"/>
          </a:xfrm>
        </p:spPr>
        <p:txBody>
          <a:bodyPr/>
          <a:lstStyle/>
          <a:p>
            <a:pPr algn="ctr"/>
            <a:r>
              <a:rPr lang="ru-RU" dirty="0"/>
              <a:t>Метод измерения веса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6C24509-DA50-4222-B574-AF41AD462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" y="829559"/>
            <a:ext cx="12191245" cy="6018473"/>
          </a:xfrm>
        </p:spPr>
      </p:pic>
    </p:spTree>
    <p:extLst>
      <p:ext uri="{BB962C8B-B14F-4D97-AF65-F5344CB8AC3E}">
        <p14:creationId xmlns:p14="http://schemas.microsoft.com/office/powerpoint/2010/main" val="5190610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323</Words>
  <Application>Microsoft Office PowerPoint</Application>
  <PresentationFormat>Широкоэкранный</PresentationFormat>
  <Paragraphs>38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Тема Office</vt:lpstr>
      <vt:lpstr>Тема работы: Электромагнитные весы</vt:lpstr>
      <vt:lpstr>Презентация PowerPoint</vt:lpstr>
      <vt:lpstr>Структура работы</vt:lpstr>
      <vt:lpstr>Презентация PowerPoint</vt:lpstr>
      <vt:lpstr>Концепция электромагнитных весов</vt:lpstr>
      <vt:lpstr>Презентация PowerPoint</vt:lpstr>
      <vt:lpstr>Презентация PowerPoint</vt:lpstr>
      <vt:lpstr>Алгоритм работы</vt:lpstr>
      <vt:lpstr>Метод измерения веса</vt:lpstr>
      <vt:lpstr>Печатная плата электромагнитных весов</vt:lpstr>
      <vt:lpstr>Конфигурирование портов микроконтроллера  STM32F100RB в программной среде CubeMX</vt:lpstr>
      <vt:lpstr>Конфигурация тактирования микроконтроллера STM32F100RB</vt:lpstr>
      <vt:lpstr>Разработка кода прошивки микроконтроллера</vt:lpstr>
      <vt:lpstr>Расчёт катушки электромагнита</vt:lpstr>
      <vt:lpstr>3D модель корпуса электромагнитных  весов</vt:lpstr>
      <vt:lpstr>Презентация PowerPoint</vt:lpstr>
      <vt:lpstr>Презентация PowerPoint</vt:lpstr>
      <vt:lpstr>Гравитационная карта Земли</vt:lpstr>
      <vt:lpstr>Левитирующий динамик</vt:lpstr>
      <vt:lpstr>Результаты работы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Структура работы</dc:title>
  <dc:creator>Ярослав Раевский</dc:creator>
  <cp:lastModifiedBy>Ярослав Раевский</cp:lastModifiedBy>
  <cp:revision>25</cp:revision>
  <dcterms:created xsi:type="dcterms:W3CDTF">2020-06-24T23:01:27Z</dcterms:created>
  <dcterms:modified xsi:type="dcterms:W3CDTF">2021-06-04T07:11:26Z</dcterms:modified>
</cp:coreProperties>
</file>

<file path=docProps/thumbnail.jpeg>
</file>